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  <p:sldId id="268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35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25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024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02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02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37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227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59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92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17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373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07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37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4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725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66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079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2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848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847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524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91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91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79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93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28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41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22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41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08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05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5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33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955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84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94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8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8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9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613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FA7AC5-6045-4418-8E60-F48788734473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77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infogathering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@theroxyd</a:t>
            </a:r>
          </a:p>
          <a:p>
            <a:r>
              <a:rPr lang="en-US"/>
              <a:t>@planohackspace</a:t>
            </a:r>
          </a:p>
          <a:p>
            <a:r>
              <a:rPr lang="en-US"/>
              <a:t>roxy@thelab.ms</a:t>
            </a:r>
          </a:p>
        </p:txBody>
      </p:sp>
    </p:spTree>
    <p:extLst>
      <p:ext uri="{BB962C8B-B14F-4D97-AF65-F5344CB8AC3E}">
        <p14:creationId xmlns:p14="http://schemas.microsoft.com/office/powerpoint/2010/main" xmlns="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love tineye!</a:t>
            </a:r>
          </a:p>
        </p:txBody>
      </p:sp>
      <p:pic>
        <p:nvPicPr>
          <p:cNvPr id="6" name="Picture 5" descr="Tine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769" y="2708040"/>
            <a:ext cx="4952674" cy="1933619"/>
          </a:xfrm>
          <a:prstGeom prst="rect">
            <a:avLst/>
          </a:prstGeom>
        </p:spPr>
      </p:pic>
      <p:pic>
        <p:nvPicPr>
          <p:cNvPr id="7" name="Picture 6" descr="TineyeExam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0971" y="2400309"/>
            <a:ext cx="4791315" cy="35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68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</a:t>
            </a:r>
          </a:p>
        </p:txBody>
      </p:sp>
      <p:pic>
        <p:nvPicPr>
          <p:cNvPr id="3" name="Picture 2" descr="exif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4219" y="399981"/>
            <a:ext cx="5927158" cy="7370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238" y="2678113"/>
            <a:ext cx="4304960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EXIF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Location shared on social media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179821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>
              <a:latin typeface="Tw Cen MT"/>
            </a:endParaRPr>
          </a:p>
          <a:p>
            <a:r>
              <a:rPr lang="en-US" sz="2700"/>
              <a:t>scrape data</a:t>
            </a:r>
          </a:p>
          <a:p>
            <a:r>
              <a:rPr lang="en-US" sz="2700"/>
              <a:t>get data from a social media crawler</a:t>
            </a:r>
          </a:p>
          <a:p>
            <a:r>
              <a:rPr lang="en-US" sz="2700"/>
              <a:t>friend your target with a fake account</a:t>
            </a:r>
          </a:p>
          <a:p>
            <a:r>
              <a:rPr lang="en-US" sz="2700"/>
              <a:t>search username on different websites</a:t>
            </a:r>
          </a:p>
          <a:p>
            <a:r>
              <a:rPr lang="en-US" sz="2700"/>
              <a:t>reverse e-mail search (ex. Spokeo)</a:t>
            </a:r>
          </a:p>
          <a:p>
            <a:r>
              <a:rPr lang="en-US" sz="2700"/>
              <a:t>Pastebin!</a:t>
            </a:r>
          </a:p>
          <a:p>
            <a:pPr marL="0" indent="0">
              <a:buNone/>
            </a:pPr>
            <a:endParaRPr lang="en-US" sz="2700">
              <a:solidFill>
                <a:srgbClr val="1CADE4"/>
              </a:solidFill>
            </a:endParaRPr>
          </a:p>
        </p:txBody>
      </p:sp>
      <p:pic>
        <p:nvPicPr>
          <p:cNvPr id="4" name="Picture 3" descr="prompt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395" y="2317561"/>
            <a:ext cx="4090307" cy="28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1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Tw Cen MT"/>
              </a:rPr>
              <a:t>Usually only need name and DOB</a:t>
            </a:r>
          </a:p>
          <a:p>
            <a:r>
              <a:rPr lang="en-US" sz="3600">
                <a:latin typeface="Tw Cen MT"/>
              </a:rPr>
              <a:t>Most counties now have court records online - Marriage, Divorce, Arrest records</a:t>
            </a:r>
          </a:p>
          <a:p>
            <a:r>
              <a:rPr lang="en-US" sz="3600">
                <a:latin typeface="Tw Cen MT"/>
              </a:rPr>
              <a:t>Sex Offender registry</a:t>
            </a:r>
          </a:p>
        </p:txBody>
      </p:sp>
      <p:pic>
        <p:nvPicPr>
          <p:cNvPr id="4" name="Picture 3" descr="2wa31iqx3t42efwaygzeykgbf38190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3703" y="3541053"/>
            <a:ext cx="4166847" cy="31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4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 &amp;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99" y="2377863"/>
            <a:ext cx="9720073" cy="4023360"/>
          </a:xfrm>
        </p:spPr>
        <p:txBody>
          <a:bodyPr/>
          <a:lstStyle/>
          <a:p>
            <a:r>
              <a:rPr lang="en-US" sz="3600"/>
              <a:t>Listen to your target</a:t>
            </a:r>
          </a:p>
          <a:p>
            <a:r>
              <a:rPr lang="en-US" sz="3600"/>
              <a:t>Observation</a:t>
            </a:r>
          </a:p>
          <a:p>
            <a:r>
              <a:rPr lang="en-US" sz="3600"/>
              <a:t>Shoulder surf &amp; dumpster dive</a:t>
            </a:r>
          </a:p>
          <a:p>
            <a:r>
              <a:rPr lang="en-US" sz="3600"/>
              <a:t>Pretend like you know something</a:t>
            </a:r>
          </a:p>
          <a:p>
            <a:r>
              <a:rPr lang="en-US" sz="3600"/>
              <a:t>Get information from people around your target</a:t>
            </a:r>
          </a:p>
          <a:p>
            <a:r>
              <a:rPr lang="en-US" sz="3600"/>
              <a:t>Just ask your target!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shouldersurf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4713" y="401638"/>
            <a:ext cx="4902200" cy="36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9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/>
              <a:t>Similar tactics used for individuals except more social engineering!</a:t>
            </a:r>
          </a:p>
        </p:txBody>
      </p:sp>
      <p:pic>
        <p:nvPicPr>
          <p:cNvPr id="4" name="Picture 3" descr="BdF0VKnCcAE4J2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565" y="3441390"/>
            <a:ext cx="8101240" cy="3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56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some phone calls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/>
              <a:t>Become familiar with website; whois for more domains</a:t>
            </a:r>
          </a:p>
          <a:p>
            <a:r>
              <a:rPr lang="en-US" sz="2700"/>
              <a:t>Become familiar with the staff - this gives credibility. Research "About Us" on website</a:t>
            </a:r>
          </a:p>
          <a:p>
            <a:r>
              <a:rPr lang="en-US" sz="2700"/>
              <a:t>Name drop</a:t>
            </a:r>
          </a:p>
          <a:p>
            <a:r>
              <a:rPr lang="en-US" sz="2700"/>
              <a:t>"I'm from corporate" or "I hear you're having computer problems?"</a:t>
            </a:r>
          </a:p>
          <a:p>
            <a:r>
              <a:rPr lang="en-US" sz="2700"/>
              <a:t>Evoke empathy "I need this info for my boss" "I want to go home"</a:t>
            </a:r>
          </a:p>
          <a:p>
            <a:r>
              <a:rPr lang="en-US" sz="2700"/>
              <a:t>Most people like helping</a:t>
            </a:r>
          </a:p>
        </p:txBody>
      </p:sp>
    </p:spTree>
    <p:extLst>
      <p:ext uri="{BB962C8B-B14F-4D97-AF65-F5344CB8AC3E}">
        <p14:creationId xmlns:p14="http://schemas.microsoft.com/office/powerpoint/2010/main" xmlns="" val="33697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some phone calls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/>
              <a:t>Feed egos</a:t>
            </a:r>
          </a:p>
          <a:p>
            <a:r>
              <a:rPr lang="en-US" sz="2700"/>
              <a:t>Be descriptive - even if you're describing every possibility</a:t>
            </a:r>
          </a:p>
          <a:p>
            <a:r>
              <a:rPr lang="en-US" sz="2700"/>
              <a:t>Webcams - more on this later</a:t>
            </a:r>
          </a:p>
          <a:p>
            <a:r>
              <a:rPr lang="en-US" sz="2700"/>
              <a:t>Just ask for what you want - you'll be surprised</a:t>
            </a:r>
          </a:p>
          <a:p>
            <a:r>
              <a:rPr lang="en-US" sz="2700"/>
              <a:t>Every detail counts. You can use even the smallest info to sound more credible or to gather additional information.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as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/>
              <a:t>You're delivering a package or there to help - wear a costume!</a:t>
            </a:r>
          </a:p>
          <a:p>
            <a:r>
              <a:rPr lang="en-US" sz="2700"/>
              <a:t>"Hold that door for me" or sneak in after someone</a:t>
            </a:r>
          </a:p>
          <a:p>
            <a:r>
              <a:rPr lang="en-US" sz="2700"/>
              <a:t>Shoulder surf that door code</a:t>
            </a:r>
          </a:p>
          <a:p>
            <a:r>
              <a:rPr lang="en-US" sz="2700"/>
              <a:t>Dumpster diving</a:t>
            </a:r>
          </a:p>
          <a:p>
            <a:r>
              <a:rPr lang="en-US" sz="2700"/>
              <a:t>Look in windows &amp; read paper on desks</a:t>
            </a:r>
          </a:p>
          <a:p>
            <a:r>
              <a:rPr lang="en-US" sz="2700"/>
              <a:t>leave some flash drives - use SEToolkit</a:t>
            </a:r>
          </a:p>
          <a:p>
            <a:r>
              <a:rPr lang="en-US" sz="2700"/>
              <a:t>QR codes - use SEToolkit</a:t>
            </a:r>
          </a:p>
          <a:p>
            <a:pPr marL="0" indent="0">
              <a:buNone/>
            </a:pPr>
            <a:endParaRPr lang="en-US" sz="2700">
              <a:solidFill>
                <a:srgbClr val="1CADE4"/>
              </a:solidFill>
            </a:endParaRPr>
          </a:p>
          <a:p>
            <a:pPr marL="0" indent="0">
              <a:buNone/>
            </a:pPr>
            <a:endParaRPr lang="en-US" sz="2700"/>
          </a:p>
        </p:txBody>
      </p:sp>
      <p:pic>
        <p:nvPicPr>
          <p:cNvPr id="4" name="Picture 3" descr="19876_1359687872935_5236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8855" y="3124399"/>
            <a:ext cx="3461494" cy="32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specific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/>
              <a:t>Scrapers &amp; social media searches </a:t>
            </a:r>
          </a:p>
          <a:p>
            <a:r>
              <a:rPr lang="en-US" sz="2700"/>
              <a:t>Googling (Recommended: Google Hacking for Penetration Testers by Johnny Long)</a:t>
            </a:r>
          </a:p>
          <a:p>
            <a:r>
              <a:rPr lang="en-US" sz="2700"/>
              <a:t>Cameras</a:t>
            </a:r>
          </a:p>
          <a:p>
            <a:r>
              <a:rPr lang="en-US" sz="2700"/>
              <a:t>Just ASK! (craigslist is great for this)</a:t>
            </a:r>
          </a:p>
        </p:txBody>
      </p:sp>
      <p:pic>
        <p:nvPicPr>
          <p:cNvPr id="4" name="Picture 3" descr="newc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6711" y="3487546"/>
            <a:ext cx="2405982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disclaimers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 haven't stored any information</a:t>
            </a:r>
          </a:p>
          <a:p>
            <a:r>
              <a:rPr lang="en-US"/>
              <a:t>Everyone willingly gave information or it was found where anyone could access it</a:t>
            </a:r>
          </a:p>
          <a:p>
            <a:r>
              <a:rPr lang="en-US"/>
              <a:t>My employer is not involved...</a:t>
            </a:r>
          </a:p>
          <a:p>
            <a:r>
              <a:rPr lang="en-US"/>
              <a:t>...but I did do a lot of these slides when I was supposed to be working so LOL</a:t>
            </a:r>
          </a:p>
          <a:p>
            <a:r>
              <a:rPr lang="en-US"/>
              <a:t>(I spent over an hour at work cruising photobucket)</a:t>
            </a:r>
          </a:p>
        </p:txBody>
      </p:sp>
      <p:pic>
        <p:nvPicPr>
          <p:cNvPr id="9" name="Content Placeholder 8" descr="1238757_165548603651118_2267870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576240" y="1228091"/>
            <a:ext cx="3687649" cy="4942305"/>
          </a:xfrm>
        </p:spPr>
      </p:pic>
    </p:spTree>
    <p:extLst>
      <p:ext uri="{BB962C8B-B14F-4D97-AF65-F5344CB8AC3E}">
        <p14:creationId xmlns:p14="http://schemas.microsoft.com/office/powerpoint/2010/main" xmlns="" val="420316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 mentioned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16" y="2333843"/>
            <a:ext cx="9720073" cy="4023360"/>
          </a:xfrm>
        </p:spPr>
        <p:txBody>
          <a:bodyPr/>
          <a:lstStyle/>
          <a:p>
            <a:r>
              <a:rPr lang="en-US" sz="2700"/>
              <a:t>Pastebin</a:t>
            </a:r>
          </a:p>
          <a:p>
            <a:r>
              <a:rPr lang="en-US" sz="2700"/>
              <a:t>Image sharing sites</a:t>
            </a:r>
          </a:p>
          <a:p>
            <a:r>
              <a:rPr lang="en-US" sz="2700"/>
              <a:t>QR codes</a:t>
            </a:r>
          </a:p>
          <a:p>
            <a:r>
              <a:rPr lang="en-US" sz="2700"/>
              <a:t>Drop some flash drives</a:t>
            </a:r>
          </a:p>
          <a:p>
            <a:r>
              <a:rPr lang="en-US" sz="2700"/>
              <a:t>Dumpster Diving</a:t>
            </a:r>
          </a:p>
          <a:p>
            <a:r>
              <a:rPr lang="en-US" sz="2700"/>
              <a:t>Window Surfing</a:t>
            </a:r>
          </a:p>
        </p:txBody>
      </p:sp>
      <p:pic>
        <p:nvPicPr>
          <p:cNvPr id="5" name="Picture 4" descr="IMG_20110721_222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093" y="1917080"/>
            <a:ext cx="5813481" cy="43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/>
              <a:t>Search for "new credit card" "new phone number" "new license" etc</a:t>
            </a:r>
          </a:p>
        </p:txBody>
      </p:sp>
      <p:pic>
        <p:nvPicPr>
          <p:cNvPr id="5" name="Picture 4" descr="accountnumb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440" y="2933700"/>
            <a:ext cx="4518729" cy="3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31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Hacking - Johnny 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/>
              <a:t>Personal information</a:t>
            </a:r>
          </a:p>
          <a:p>
            <a:r>
              <a:rPr lang="en-US" sz="2700"/>
              <a:t>Credit Cards</a:t>
            </a:r>
          </a:p>
          <a:p>
            <a:r>
              <a:rPr lang="en-US" sz="2700"/>
              <a:t>Public Records</a:t>
            </a:r>
          </a:p>
          <a:p>
            <a:r>
              <a:rPr lang="en-US" sz="2700"/>
              <a:t>Logins that are using the default</a:t>
            </a:r>
          </a:p>
          <a:p>
            <a:r>
              <a:rPr lang="en-US" sz="2700"/>
              <a:t>Webcams!</a:t>
            </a:r>
          </a:p>
          <a:p>
            <a:r>
              <a:rPr lang="en-US" sz="2700"/>
              <a:t>...much much much more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51HM2Cc3JVL._AA278_PIkin4,BottomRight,-39,22_AA300_SH20_OU0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3323" y="1940335"/>
            <a:ext cx="4299504" cy="4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1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ask some people on craigslist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/>
              <a:t>You can e-mail your question and see if anyone bites...</a:t>
            </a:r>
          </a:p>
        </p:txBody>
      </p:sp>
    </p:spTree>
    <p:extLst>
      <p:ext uri="{BB962C8B-B14F-4D97-AF65-F5344CB8AC3E}">
        <p14:creationId xmlns:p14="http://schemas.microsoft.com/office/powerpoint/2010/main" xmlns="" val="376616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acct inf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55" y="1354341"/>
            <a:ext cx="11508267" cy="4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01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sample ip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5435" y="-124311"/>
            <a:ext cx="6031617" cy="80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733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reques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3" y="61913"/>
            <a:ext cx="5290993" cy="6928194"/>
          </a:xfrm>
          <a:prstGeom prst="rect">
            <a:avLst/>
          </a:prstGeom>
        </p:spPr>
      </p:pic>
      <p:pic>
        <p:nvPicPr>
          <p:cNvPr id="3" name="Picture 2" descr="4 respons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888" y="42633"/>
            <a:ext cx="6703960" cy="57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/>
              <a:t>Now I'll just ramble about SEToolkit because I'm not making slides on it</a:t>
            </a:r>
          </a:p>
        </p:txBody>
      </p:sp>
    </p:spTree>
    <p:extLst>
      <p:ext uri="{BB962C8B-B14F-4D97-AF65-F5344CB8AC3E}">
        <p14:creationId xmlns:p14="http://schemas.microsoft.com/office/powerpoint/2010/main" xmlns="" val="47600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I'm done. Here's some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>
                <a:latin typeface="Tw Cen MT"/>
              </a:rPr>
              <a:t>SEToolkit: www.trustedsec.com/downloads/social-engineer-toolkit</a:t>
            </a:r>
            <a:br>
              <a:rPr lang="en-US" sz="2700">
                <a:latin typeface="Tw Cen MT"/>
              </a:rPr>
            </a:br>
            <a:r>
              <a:rPr lang="en-US" sz="2700"/>
              <a:t>Social Media data: www.gnip.com</a:t>
            </a:r>
            <a:br>
              <a:rPr lang="en-US" sz="2700"/>
            </a:br>
            <a:r>
              <a:rPr lang="en-US" sz="2700"/>
              <a:t>Reverse image search: www.tineye.com</a:t>
            </a:r>
            <a:br>
              <a:rPr lang="en-US" sz="2700"/>
            </a:br>
            <a:r>
              <a:rPr lang="en-US" sz="2700"/>
              <a:t>Johnny Long's Google hacking book: amzn.com/1597491764</a:t>
            </a:r>
            <a:br>
              <a:rPr lang="en-US" sz="2700"/>
            </a:br>
            <a:r>
              <a:rPr lang="en-US" sz="2700"/>
              <a:t>Plano Hackerspace twitter: @planohackspace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700"/>
              <a:t>Contact me if you have questions or need resources/ideas/help</a:t>
            </a:r>
            <a:br>
              <a:rPr lang="en-US" sz="2700"/>
            </a:br>
            <a:r>
              <a:rPr lang="en-US" sz="2700"/>
              <a:t>My twitter: @theroxyd</a:t>
            </a:r>
            <a:br>
              <a:rPr lang="en-US" sz="2700"/>
            </a:br>
            <a:r>
              <a:rPr lang="en-US" sz="2700"/>
              <a:t>My e-mail: roxy@thelab.ms</a:t>
            </a:r>
          </a:p>
        </p:txBody>
      </p:sp>
    </p:spTree>
    <p:extLst>
      <p:ext uri="{BB962C8B-B14F-4D97-AF65-F5344CB8AC3E}">
        <p14:creationId xmlns:p14="http://schemas.microsoft.com/office/powerpoint/2010/main" xmlns="" val="1480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getting?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Information on a target - individual or groups</a:t>
            </a:r>
          </a:p>
          <a:p>
            <a:r>
              <a:rPr lang="en-US"/>
              <a:t>Specific Information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Screenshot_2013-09-26-11-55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190" y="780114"/>
            <a:ext cx="3035134" cy="5395795"/>
          </a:xfrm>
          <a:prstGeom prst="rect">
            <a:avLst/>
          </a:prstGeom>
        </p:spPr>
      </p:pic>
      <p:pic>
        <p:nvPicPr>
          <p:cNvPr id="5" name="Picture 4" descr="notba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3556" y="3908832"/>
            <a:ext cx="5391490" cy="16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43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Skiptracing</a:t>
            </a:r>
          </a:p>
          <a:p>
            <a:r>
              <a:rPr lang="en-US"/>
              <a:t>Pentest</a:t>
            </a:r>
          </a:p>
          <a:p>
            <a:r>
              <a:rPr lang="en-US"/>
              <a:t>Safety</a:t>
            </a:r>
          </a:p>
          <a:p>
            <a:r>
              <a:rPr lang="en-US"/>
              <a:t>Fun &amp; Profit (probably wrong &amp; rude)</a:t>
            </a:r>
          </a:p>
        </p:txBody>
      </p:sp>
      <p:pic>
        <p:nvPicPr>
          <p:cNvPr id="4" name="Picture 3" descr="Screenshot_2013-10-29-14-35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437" y="-1402365"/>
            <a:ext cx="4487976" cy="79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we getting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Googling</a:t>
            </a:r>
          </a:p>
          <a:p>
            <a:r>
              <a:rPr lang="en-US"/>
              <a:t>Public Records</a:t>
            </a:r>
          </a:p>
          <a:p>
            <a:r>
              <a:rPr lang="en-US"/>
              <a:t>Social Media</a:t>
            </a:r>
          </a:p>
          <a:p>
            <a:r>
              <a:rPr lang="en-US"/>
              <a:t>Social Engineering</a:t>
            </a:r>
          </a:p>
          <a:p>
            <a:r>
              <a:rPr lang="en-US"/>
              <a:t>Observation</a:t>
            </a:r>
          </a:p>
          <a:p>
            <a:r>
              <a:rPr lang="en-US"/>
              <a:t>SEToolkit</a:t>
            </a:r>
          </a:p>
        </p:txBody>
      </p:sp>
      <p:pic>
        <p:nvPicPr>
          <p:cNvPr id="4" name="Picture 3" descr="photobucketsearchpass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255" y="1899174"/>
            <a:ext cx="5406798" cy="46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Search name, e-mail address, &amp; e-mail's username</a:t>
            </a:r>
          </a:p>
          <a:p>
            <a:r>
              <a:rPr lang="en-US"/>
              <a:t>Obtain additional usernames</a:t>
            </a:r>
          </a:p>
          <a:p>
            <a:r>
              <a:rPr lang="en-US"/>
              <a:t>Social Media (helps to have a fake account)</a:t>
            </a:r>
          </a:p>
          <a:p>
            <a:r>
              <a:rPr lang="en-US"/>
              <a:t>Search Public Records</a:t>
            </a:r>
          </a:p>
          <a:p>
            <a:r>
              <a:rPr lang="en-US"/>
              <a:t>Ask people for information</a:t>
            </a:r>
          </a:p>
          <a:p>
            <a:r>
              <a:rPr lang="en-US"/>
              <a:t>Listen to the target and ask questions</a:t>
            </a:r>
          </a:p>
        </p:txBody>
      </p:sp>
      <p:pic>
        <p:nvPicPr>
          <p:cNvPr id="4" name="Picture 3" descr="contactsphotobu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674" y="264587"/>
            <a:ext cx="3689690" cy="71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1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search: Chess guy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 coworker thought that this guy was my soulmate so I did some research using only google.</a:t>
            </a:r>
          </a:p>
          <a:p>
            <a:r>
              <a:rPr lang="en-US"/>
              <a:t>Myspace profile w/picture</a:t>
            </a:r>
          </a:p>
          <a:p>
            <a:r>
              <a:rPr lang="en-US"/>
              <a:t>First name, middle initial, last name</a:t>
            </a:r>
          </a:p>
          <a:p>
            <a:r>
              <a:rPr lang="en-US"/>
              <a:t>Plays a lot of online poker</a:t>
            </a:r>
          </a:p>
          <a:p>
            <a:r>
              <a:rPr lang="en-US"/>
              <a:t>Was on Wheel of Fortune</a:t>
            </a:r>
          </a:p>
          <a:p>
            <a:r>
              <a:rPr lang="en-US"/>
              <a:t>Married for 1 yr</a:t>
            </a:r>
          </a:p>
        </p:txBody>
      </p:sp>
      <p:pic>
        <p:nvPicPr>
          <p:cNvPr id="4" name="Picture 3" descr="18776_1336051962052_79295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275" y="2792899"/>
            <a:ext cx="5188820" cy="38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9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careful when you click on craigslist links...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...you might be playing a version of "Find the Fetish"</a:t>
            </a:r>
          </a:p>
        </p:txBody>
      </p:sp>
      <p:pic>
        <p:nvPicPr>
          <p:cNvPr id="4" name="Picture 3" descr="257294_463437207020886_42689735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918" y="1999692"/>
            <a:ext cx="3417094" cy="4559012"/>
          </a:xfrm>
          <a:prstGeom prst="rect">
            <a:avLst/>
          </a:prstGeom>
        </p:spPr>
      </p:pic>
      <p:pic>
        <p:nvPicPr>
          <p:cNvPr id="5" name="Picture 4" descr="coolguywith2chic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7204" y="2746406"/>
            <a:ext cx="4641396" cy="38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0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GOOGLING...</a:t>
            </a:r>
          </a:p>
        </p:txBody>
      </p:sp>
      <p:pic>
        <p:nvPicPr>
          <p:cNvPr id="4" name="Content Placeholder 3" descr="MyLifeExampl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715" y="229503"/>
            <a:ext cx="3765456" cy="6419793"/>
          </a:xfrm>
        </p:spPr>
      </p:pic>
      <p:sp>
        <p:nvSpPr>
          <p:cNvPr id="5" name="TextBox 4"/>
          <p:cNvSpPr txBox="1"/>
          <p:nvPr/>
        </p:nvSpPr>
        <p:spPr>
          <a:xfrm>
            <a:off x="1001713" y="2303463"/>
            <a:ext cx="7129462" cy="247837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sz="2215"/>
          </a:p>
          <a:p>
            <a:r>
              <a:rPr lang="en-US" sz="2215"/>
              <a:t>Name and age</a:t>
            </a:r>
          </a:p>
          <a:p>
            <a:r>
              <a:rPr lang="en-US" sz="2215"/>
              <a:t>Places I've lived (years weren't completely accurate)</a:t>
            </a:r>
          </a:p>
          <a:p>
            <a:r>
              <a:rPr lang="en-US" sz="2215"/>
              <a:t>Relatives</a:t>
            </a:r>
          </a:p>
          <a:p>
            <a:r>
              <a:rPr lang="en-US" sz="2215"/>
              <a:t>High School</a:t>
            </a:r>
          </a:p>
          <a:p>
            <a:r>
              <a:rPr lang="en-US" sz="2215"/>
              <a:t>Classmates that I don't remember</a:t>
            </a:r>
          </a:p>
          <a:p>
            <a:r>
              <a:rPr lang="en-US" sz="2215"/>
              <a:t>A tiny picture...</a:t>
            </a:r>
          </a:p>
        </p:txBody>
      </p:sp>
    </p:spTree>
    <p:extLst>
      <p:ext uri="{BB962C8B-B14F-4D97-AF65-F5344CB8AC3E}">
        <p14:creationId xmlns:p14="http://schemas.microsoft.com/office/powerpoint/2010/main" xmlns="" val="28187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662</Words>
  <Application>Microsoft Office PowerPoint</Application>
  <PresentationFormat>Custom</PresentationFormat>
  <Paragraphs>125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Integral</vt:lpstr>
      <vt:lpstr>infogathering</vt:lpstr>
      <vt:lpstr>disclaimers </vt:lpstr>
      <vt:lpstr>what are we getting?</vt:lpstr>
      <vt:lpstr>Why???????</vt:lpstr>
      <vt:lpstr>How are we getting it?</vt:lpstr>
      <vt:lpstr>individuals</vt:lpstr>
      <vt:lpstr>Google search: Chess guy</vt:lpstr>
      <vt:lpstr>Be careful when you click on craigslist links...</vt:lpstr>
      <vt:lpstr>GOOGLING...</vt:lpstr>
      <vt:lpstr>i love tineye!</vt:lpstr>
      <vt:lpstr>Locating</vt:lpstr>
      <vt:lpstr>social media</vt:lpstr>
      <vt:lpstr>Public records</vt:lpstr>
      <vt:lpstr>SE &amp; Observation</vt:lpstr>
      <vt:lpstr>groups</vt:lpstr>
      <vt:lpstr>Make some phone calls (1/2)</vt:lpstr>
      <vt:lpstr>Make some phone calls (2/2)</vt:lpstr>
      <vt:lpstr>Not as social</vt:lpstr>
      <vt:lpstr>finding specific information</vt:lpstr>
      <vt:lpstr>Previously mentioned</vt:lpstr>
      <vt:lpstr>Social media</vt:lpstr>
      <vt:lpstr>Google Hacking - Johnny Long</vt:lpstr>
      <vt:lpstr>ask some people on craigslist</vt:lpstr>
      <vt:lpstr>Slide 24</vt:lpstr>
      <vt:lpstr>Slide 25</vt:lpstr>
      <vt:lpstr>Slide 26</vt:lpstr>
      <vt:lpstr>SeToolkit</vt:lpstr>
      <vt:lpstr>I'm done. Here's some resources: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2014-03-28T04:49:11Z</dcterms:created>
  <dcterms:modified xsi:type="dcterms:W3CDTF">2014-03-28T04:49:33Z</dcterms:modified>
</cp:coreProperties>
</file>